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iro Bold" charset="1" panose="00000800000000000000"/>
      <p:regular r:id="rId20"/>
    </p:embeddedFont>
    <p:embeddedFont>
      <p:font typeface="Arimo" charset="1" panose="020B0604020202020204"/>
      <p:regular r:id="rId22"/>
    </p:embeddedFont>
    <p:embeddedFont>
      <p:font typeface="Arimo Bold" charset="1" panose="020B0704020202020204"/>
      <p:regular r:id="rId26"/>
    </p:embeddedFont>
    <p:embeddedFont>
      <p:font typeface="Arial" charset="1" panose="020B0502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6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41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65400" y="7458450"/>
            <a:ext cx="8123390" cy="1977756"/>
          </a:xfrm>
          <a:custGeom>
            <a:avLst/>
            <a:gdLst/>
            <a:ahLst/>
            <a:cxnLst/>
            <a:rect r="r" b="b" t="t" l="l"/>
            <a:pathLst>
              <a:path h="1977756" w="8123390">
                <a:moveTo>
                  <a:pt x="0" y="0"/>
                </a:moveTo>
                <a:lnTo>
                  <a:pt x="8123390" y="0"/>
                </a:lnTo>
                <a:lnTo>
                  <a:pt x="8123390" y="1977756"/>
                </a:lnTo>
                <a:lnTo>
                  <a:pt x="0" y="1977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20894" y="-19056"/>
            <a:ext cx="4500904" cy="4173124"/>
          </a:xfrm>
          <a:custGeom>
            <a:avLst/>
            <a:gdLst/>
            <a:ahLst/>
            <a:cxnLst/>
            <a:rect r="r" b="b" t="t" l="l"/>
            <a:pathLst>
              <a:path h="4173124" w="4500904">
                <a:moveTo>
                  <a:pt x="0" y="0"/>
                </a:moveTo>
                <a:lnTo>
                  <a:pt x="4500904" y="0"/>
                </a:lnTo>
                <a:lnTo>
                  <a:pt x="4500904" y="4173124"/>
                </a:lnTo>
                <a:lnTo>
                  <a:pt x="0" y="4173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07379" y="2721256"/>
            <a:ext cx="5095614" cy="255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20289"/>
              </a:lnSpc>
              <a:spcBef>
                <a:spcPct val="0"/>
              </a:spcBef>
            </a:pPr>
            <a:r>
              <a:rPr lang="ar-EG" b="true" sz="16907">
                <a:solidFill>
                  <a:srgbClr val="000000"/>
                </a:solidFill>
                <a:latin typeface="Cairo Bold"/>
                <a:ea typeface="Cairo Bold"/>
                <a:cs typeface="Cairo Bold"/>
                <a:sym typeface="Cairo Bold"/>
                <a:rtl val="true"/>
              </a:rPr>
              <a:t>بركن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41660" y="3509550"/>
            <a:ext cx="6829686" cy="6258475"/>
          </a:xfrm>
          <a:custGeom>
            <a:avLst/>
            <a:gdLst/>
            <a:ahLst/>
            <a:cxnLst/>
            <a:rect r="r" b="b" t="t" l="l"/>
            <a:pathLst>
              <a:path h="6258475" w="6829686">
                <a:moveTo>
                  <a:pt x="0" y="0"/>
                </a:moveTo>
                <a:lnTo>
                  <a:pt x="6829686" y="0"/>
                </a:lnTo>
                <a:lnTo>
                  <a:pt x="6829686" y="6258475"/>
                </a:lnTo>
                <a:lnTo>
                  <a:pt x="0" y="6258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22240" y="7067532"/>
            <a:ext cx="2037060" cy="2368674"/>
          </a:xfrm>
          <a:custGeom>
            <a:avLst/>
            <a:gdLst/>
            <a:ahLst/>
            <a:cxnLst/>
            <a:rect r="r" b="b" t="t" l="l"/>
            <a:pathLst>
              <a:path h="2368674" w="2037060">
                <a:moveTo>
                  <a:pt x="0" y="0"/>
                </a:moveTo>
                <a:lnTo>
                  <a:pt x="2037060" y="0"/>
                </a:lnTo>
                <a:lnTo>
                  <a:pt x="2037060" y="2368674"/>
                </a:lnTo>
                <a:lnTo>
                  <a:pt x="0" y="2368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500" y="-236400"/>
            <a:ext cx="18831000" cy="10759800"/>
            <a:chOff x="0" y="0"/>
            <a:chExt cx="25108000" cy="1434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08027" cy="14346428"/>
            </a:xfrm>
            <a:custGeom>
              <a:avLst/>
              <a:gdLst/>
              <a:ahLst/>
              <a:cxnLst/>
              <a:rect r="r" b="b" t="t" l="l"/>
              <a:pathLst>
                <a:path h="14346428" w="25108027">
                  <a:moveTo>
                    <a:pt x="0" y="986409"/>
                  </a:moveTo>
                  <a:cubicBezTo>
                    <a:pt x="0" y="436245"/>
                    <a:pt x="452882" y="0"/>
                    <a:pt x="999363" y="0"/>
                  </a:cubicBezTo>
                  <a:lnTo>
                    <a:pt x="24108663" y="0"/>
                  </a:lnTo>
                  <a:lnTo>
                    <a:pt x="24108663" y="304800"/>
                  </a:lnTo>
                  <a:lnTo>
                    <a:pt x="24108663" y="0"/>
                  </a:lnTo>
                  <a:cubicBezTo>
                    <a:pt x="24655145" y="0"/>
                    <a:pt x="25108027" y="436245"/>
                    <a:pt x="25108027" y="986409"/>
                  </a:cubicBezTo>
                  <a:lnTo>
                    <a:pt x="24803227" y="986409"/>
                  </a:lnTo>
                  <a:lnTo>
                    <a:pt x="25108027" y="986409"/>
                  </a:lnTo>
                  <a:lnTo>
                    <a:pt x="25108027" y="13360019"/>
                  </a:lnTo>
                  <a:lnTo>
                    <a:pt x="24803227" y="13360019"/>
                  </a:lnTo>
                  <a:lnTo>
                    <a:pt x="25108027" y="13360019"/>
                  </a:lnTo>
                  <a:cubicBezTo>
                    <a:pt x="25108027" y="13910183"/>
                    <a:pt x="24655145" y="14346428"/>
                    <a:pt x="24108663" y="14346428"/>
                  </a:cubicBezTo>
                  <a:lnTo>
                    <a:pt x="24108663" y="14041628"/>
                  </a:lnTo>
                  <a:lnTo>
                    <a:pt x="24108663" y="14346428"/>
                  </a:lnTo>
                  <a:lnTo>
                    <a:pt x="999363" y="14346428"/>
                  </a:lnTo>
                  <a:lnTo>
                    <a:pt x="999363" y="14041628"/>
                  </a:lnTo>
                  <a:lnTo>
                    <a:pt x="999363" y="14346428"/>
                  </a:lnTo>
                  <a:cubicBezTo>
                    <a:pt x="452882" y="14346428"/>
                    <a:pt x="0" y="13910183"/>
                    <a:pt x="0" y="13360019"/>
                  </a:cubicBezTo>
                  <a:lnTo>
                    <a:pt x="0" y="986409"/>
                  </a:lnTo>
                  <a:lnTo>
                    <a:pt x="304800" y="986409"/>
                  </a:lnTo>
                  <a:lnTo>
                    <a:pt x="0" y="986409"/>
                  </a:lnTo>
                  <a:moveTo>
                    <a:pt x="609600" y="986409"/>
                  </a:moveTo>
                  <a:lnTo>
                    <a:pt x="609600" y="13360019"/>
                  </a:lnTo>
                  <a:lnTo>
                    <a:pt x="304800" y="13360019"/>
                  </a:lnTo>
                  <a:lnTo>
                    <a:pt x="609600" y="13360019"/>
                  </a:lnTo>
                  <a:cubicBezTo>
                    <a:pt x="609600" y="13562710"/>
                    <a:pt x="778637" y="13736828"/>
                    <a:pt x="999363" y="13736828"/>
                  </a:cubicBezTo>
                  <a:lnTo>
                    <a:pt x="24108663" y="13736828"/>
                  </a:lnTo>
                  <a:cubicBezTo>
                    <a:pt x="24329389" y="13736828"/>
                    <a:pt x="24498427" y="13562710"/>
                    <a:pt x="24498427" y="13360019"/>
                  </a:cubicBezTo>
                  <a:lnTo>
                    <a:pt x="24498427" y="986409"/>
                  </a:lnTo>
                  <a:cubicBezTo>
                    <a:pt x="24498427" y="783717"/>
                    <a:pt x="24329389" y="609600"/>
                    <a:pt x="24108663" y="609600"/>
                  </a:cubicBezTo>
                  <a:lnTo>
                    <a:pt x="999363" y="609600"/>
                  </a:lnTo>
                  <a:lnTo>
                    <a:pt x="999363" y="304800"/>
                  </a:lnTo>
                  <a:lnTo>
                    <a:pt x="999363" y="609600"/>
                  </a:lnTo>
                  <a:cubicBezTo>
                    <a:pt x="778637" y="609600"/>
                    <a:pt x="609600" y="783717"/>
                    <a:pt x="609600" y="986409"/>
                  </a:cubicBezTo>
                  <a:close/>
                </a:path>
              </a:pathLst>
            </a:custGeom>
            <a:solidFill>
              <a:srgbClr val="3D85C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18" id="18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7301564" y="1138310"/>
            <a:ext cx="368487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b="true" sz="6199">
                <a:solidFill>
                  <a:srgbClr val="073763"/>
                </a:solidFill>
                <a:latin typeface="Arimo Bold"/>
                <a:ea typeface="Arimo Bold"/>
                <a:cs typeface="Arimo Bold"/>
                <a:sym typeface="Arimo Bold"/>
              </a:rPr>
              <a:t>Our team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901685" y="3389663"/>
            <a:ext cx="4899523" cy="1017459"/>
            <a:chOff x="0" y="0"/>
            <a:chExt cx="5385600" cy="1118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85689" cy="1118489"/>
            </a:xfrm>
            <a:custGeom>
              <a:avLst/>
              <a:gdLst/>
              <a:ahLst/>
              <a:cxnLst/>
              <a:rect r="r" b="b" t="t" l="l"/>
              <a:pathLst>
                <a:path h="1118489" w="5385689">
                  <a:moveTo>
                    <a:pt x="0" y="186436"/>
                  </a:moveTo>
                  <a:cubicBezTo>
                    <a:pt x="0" y="83439"/>
                    <a:pt x="83439" y="0"/>
                    <a:pt x="186436" y="0"/>
                  </a:cubicBezTo>
                  <a:lnTo>
                    <a:pt x="5199253" y="0"/>
                  </a:lnTo>
                  <a:cubicBezTo>
                    <a:pt x="5302250" y="0"/>
                    <a:pt x="5385689" y="83439"/>
                    <a:pt x="5385689" y="186436"/>
                  </a:cubicBezTo>
                  <a:lnTo>
                    <a:pt x="5385689" y="932053"/>
                  </a:lnTo>
                  <a:cubicBezTo>
                    <a:pt x="5385689" y="1035050"/>
                    <a:pt x="5302250" y="1118489"/>
                    <a:pt x="5199253" y="1118489"/>
                  </a:cubicBezTo>
                  <a:lnTo>
                    <a:pt x="186436" y="1118489"/>
                  </a:lnTo>
                  <a:cubicBezTo>
                    <a:pt x="83439" y="1118362"/>
                    <a:pt x="0" y="1034923"/>
                    <a:pt x="0" y="932053"/>
                  </a:cubicBezTo>
                  <a:close/>
                </a:path>
              </a:pathLst>
            </a:custGeom>
            <a:solidFill>
              <a:srgbClr val="FF5F6C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486792" y="3389663"/>
            <a:ext cx="4899523" cy="1017459"/>
            <a:chOff x="0" y="0"/>
            <a:chExt cx="5385600" cy="1118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385689" cy="1118489"/>
            </a:xfrm>
            <a:custGeom>
              <a:avLst/>
              <a:gdLst/>
              <a:ahLst/>
              <a:cxnLst/>
              <a:rect r="r" b="b" t="t" l="l"/>
              <a:pathLst>
                <a:path h="1118489" w="5385689">
                  <a:moveTo>
                    <a:pt x="0" y="186436"/>
                  </a:moveTo>
                  <a:cubicBezTo>
                    <a:pt x="0" y="83439"/>
                    <a:pt x="83439" y="0"/>
                    <a:pt x="186436" y="0"/>
                  </a:cubicBezTo>
                  <a:lnTo>
                    <a:pt x="5199253" y="0"/>
                  </a:lnTo>
                  <a:cubicBezTo>
                    <a:pt x="5302250" y="0"/>
                    <a:pt x="5385689" y="83439"/>
                    <a:pt x="5385689" y="186436"/>
                  </a:cubicBezTo>
                  <a:lnTo>
                    <a:pt x="5385689" y="932053"/>
                  </a:lnTo>
                  <a:cubicBezTo>
                    <a:pt x="5385689" y="1035050"/>
                    <a:pt x="5302250" y="1118489"/>
                    <a:pt x="5199253" y="1118489"/>
                  </a:cubicBezTo>
                  <a:lnTo>
                    <a:pt x="186436" y="1118489"/>
                  </a:lnTo>
                  <a:cubicBezTo>
                    <a:pt x="83439" y="1118362"/>
                    <a:pt x="0" y="1034923"/>
                    <a:pt x="0" y="932053"/>
                  </a:cubicBezTo>
                  <a:close/>
                </a:path>
              </a:pathLst>
            </a:custGeom>
            <a:solidFill>
              <a:srgbClr val="FF5F6C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144000" y="3480010"/>
            <a:ext cx="5474219" cy="11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366">
                <a:solidFill>
                  <a:srgbClr val="F0F8FF"/>
                </a:solidFill>
                <a:latin typeface="Arimo"/>
                <a:ea typeface="Arimo"/>
                <a:cs typeface="Arimo"/>
                <a:sym typeface="Arimo"/>
              </a:rPr>
              <a:t>Adwa Alshehri</a:t>
            </a:r>
          </a:p>
          <a:p>
            <a:pPr algn="ctr">
              <a:lnSpc>
                <a:spcPts val="4075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4273070" y="3480010"/>
            <a:ext cx="4137703" cy="67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366">
                <a:solidFill>
                  <a:srgbClr val="F0F8FF"/>
                </a:solidFill>
                <a:latin typeface="Arimo"/>
                <a:ea typeface="Arimo"/>
                <a:cs typeface="Arimo"/>
                <a:sym typeface="Arimo"/>
              </a:rPr>
              <a:t>Rawan alghamdi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901685" y="4816697"/>
            <a:ext cx="4899523" cy="1017459"/>
            <a:chOff x="0" y="0"/>
            <a:chExt cx="5385600" cy="1118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85689" cy="1118489"/>
            </a:xfrm>
            <a:custGeom>
              <a:avLst/>
              <a:gdLst/>
              <a:ahLst/>
              <a:cxnLst/>
              <a:rect r="r" b="b" t="t" l="l"/>
              <a:pathLst>
                <a:path h="1118489" w="5385689">
                  <a:moveTo>
                    <a:pt x="0" y="186436"/>
                  </a:moveTo>
                  <a:cubicBezTo>
                    <a:pt x="0" y="83439"/>
                    <a:pt x="83439" y="0"/>
                    <a:pt x="186436" y="0"/>
                  </a:cubicBezTo>
                  <a:lnTo>
                    <a:pt x="5199253" y="0"/>
                  </a:lnTo>
                  <a:cubicBezTo>
                    <a:pt x="5302250" y="0"/>
                    <a:pt x="5385689" y="83439"/>
                    <a:pt x="5385689" y="186436"/>
                  </a:cubicBezTo>
                  <a:lnTo>
                    <a:pt x="5385689" y="932053"/>
                  </a:lnTo>
                  <a:cubicBezTo>
                    <a:pt x="5385689" y="1035050"/>
                    <a:pt x="5302250" y="1118489"/>
                    <a:pt x="5199253" y="1118489"/>
                  </a:cubicBezTo>
                  <a:lnTo>
                    <a:pt x="186436" y="1118489"/>
                  </a:lnTo>
                  <a:cubicBezTo>
                    <a:pt x="83439" y="1118362"/>
                    <a:pt x="0" y="1034923"/>
                    <a:pt x="0" y="932053"/>
                  </a:cubicBezTo>
                  <a:close/>
                </a:path>
              </a:pathLst>
            </a:custGeom>
            <a:solidFill>
              <a:srgbClr val="FF5F6C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486792" y="4816697"/>
            <a:ext cx="4899523" cy="1017459"/>
            <a:chOff x="0" y="0"/>
            <a:chExt cx="5385600" cy="1118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385689" cy="1118489"/>
            </a:xfrm>
            <a:custGeom>
              <a:avLst/>
              <a:gdLst/>
              <a:ahLst/>
              <a:cxnLst/>
              <a:rect r="r" b="b" t="t" l="l"/>
              <a:pathLst>
                <a:path h="1118489" w="5385689">
                  <a:moveTo>
                    <a:pt x="0" y="186436"/>
                  </a:moveTo>
                  <a:cubicBezTo>
                    <a:pt x="0" y="83439"/>
                    <a:pt x="83439" y="0"/>
                    <a:pt x="186436" y="0"/>
                  </a:cubicBezTo>
                  <a:lnTo>
                    <a:pt x="5199253" y="0"/>
                  </a:lnTo>
                  <a:cubicBezTo>
                    <a:pt x="5302250" y="0"/>
                    <a:pt x="5385689" y="83439"/>
                    <a:pt x="5385689" y="186436"/>
                  </a:cubicBezTo>
                  <a:lnTo>
                    <a:pt x="5385689" y="932053"/>
                  </a:lnTo>
                  <a:cubicBezTo>
                    <a:pt x="5385689" y="1035050"/>
                    <a:pt x="5302250" y="1118489"/>
                    <a:pt x="5199253" y="1118489"/>
                  </a:cubicBezTo>
                  <a:lnTo>
                    <a:pt x="186436" y="1118489"/>
                  </a:lnTo>
                  <a:cubicBezTo>
                    <a:pt x="83439" y="1118362"/>
                    <a:pt x="0" y="1034923"/>
                    <a:pt x="0" y="932053"/>
                  </a:cubicBezTo>
                  <a:close/>
                </a:path>
              </a:pathLst>
            </a:custGeom>
            <a:solidFill>
              <a:srgbClr val="FF5F6C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9867702" y="4783189"/>
            <a:ext cx="413770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369">
                <a:solidFill>
                  <a:srgbClr val="F0F8FF"/>
                </a:solidFill>
                <a:latin typeface="Arial"/>
                <a:ea typeface="Arial"/>
                <a:cs typeface="Arial"/>
                <a:sym typeface="Arial"/>
              </a:rPr>
              <a:t>Naif Alsabhan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82595" y="4859419"/>
            <a:ext cx="4137703" cy="67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366">
                <a:solidFill>
                  <a:srgbClr val="F0F8FF"/>
                </a:solidFill>
                <a:latin typeface="Arimo"/>
                <a:ea typeface="Arimo"/>
                <a:cs typeface="Arimo"/>
                <a:sym typeface="Arimo"/>
              </a:rPr>
              <a:t>Alawi Alalawi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76025" y="3581813"/>
            <a:ext cx="10135950" cy="22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00"/>
              </a:lnSpc>
            </a:pPr>
            <a:r>
              <a:rPr lang="en-US" sz="17000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Thanks!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233600" y="-30250"/>
            <a:ext cx="7118600" cy="3924050"/>
          </a:xfrm>
          <a:custGeom>
            <a:avLst/>
            <a:gdLst/>
            <a:ahLst/>
            <a:cxnLst/>
            <a:rect r="r" b="b" t="t" l="l"/>
            <a:pathLst>
              <a:path h="3924050" w="7118600">
                <a:moveTo>
                  <a:pt x="0" y="0"/>
                </a:moveTo>
                <a:lnTo>
                  <a:pt x="7118600" y="0"/>
                </a:lnTo>
                <a:lnTo>
                  <a:pt x="7118600" y="3924050"/>
                </a:lnTo>
                <a:lnTo>
                  <a:pt x="0" y="3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300" y="6240200"/>
            <a:ext cx="1725000" cy="1829400"/>
          </a:xfrm>
          <a:custGeom>
            <a:avLst/>
            <a:gdLst/>
            <a:ahLst/>
            <a:cxnLst/>
            <a:rect r="r" b="b" t="t" l="l"/>
            <a:pathLst>
              <a:path h="1829400" w="1725000">
                <a:moveTo>
                  <a:pt x="0" y="0"/>
                </a:moveTo>
                <a:lnTo>
                  <a:pt x="1725000" y="0"/>
                </a:lnTo>
                <a:lnTo>
                  <a:pt x="1725000" y="1829400"/>
                </a:lnTo>
                <a:lnTo>
                  <a:pt x="0" y="1829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23150" y="1458300"/>
            <a:ext cx="2449200" cy="1728000"/>
          </a:xfrm>
          <a:custGeom>
            <a:avLst/>
            <a:gdLst/>
            <a:ahLst/>
            <a:cxnLst/>
            <a:rect r="r" b="b" t="t" l="l"/>
            <a:pathLst>
              <a:path h="1728000" w="2449200">
                <a:moveTo>
                  <a:pt x="0" y="0"/>
                </a:moveTo>
                <a:lnTo>
                  <a:pt x="2449200" y="0"/>
                </a:lnTo>
                <a:lnTo>
                  <a:pt x="2449200" y="1728000"/>
                </a:lnTo>
                <a:lnTo>
                  <a:pt x="0" y="172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21" id="21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33250" y="5781850"/>
            <a:ext cx="6241200" cy="3675000"/>
            <a:chOff x="0" y="0"/>
            <a:chExt cx="8321600" cy="49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21675" cy="4900041"/>
            </a:xfrm>
            <a:custGeom>
              <a:avLst/>
              <a:gdLst/>
              <a:ahLst/>
              <a:cxnLst/>
              <a:rect r="r" b="b" t="t" l="l"/>
              <a:pathLst>
                <a:path h="4900041" w="8321675">
                  <a:moveTo>
                    <a:pt x="0" y="1231265"/>
                  </a:moveTo>
                  <a:cubicBezTo>
                    <a:pt x="0" y="551180"/>
                    <a:pt x="551180" y="0"/>
                    <a:pt x="1231265" y="0"/>
                  </a:cubicBezTo>
                  <a:lnTo>
                    <a:pt x="7090410" y="0"/>
                  </a:lnTo>
                  <a:cubicBezTo>
                    <a:pt x="7770368" y="0"/>
                    <a:pt x="8321675" y="551180"/>
                    <a:pt x="8321675" y="1231265"/>
                  </a:cubicBezTo>
                  <a:lnTo>
                    <a:pt x="8321675" y="3668776"/>
                  </a:lnTo>
                  <a:cubicBezTo>
                    <a:pt x="8321675" y="4348734"/>
                    <a:pt x="7770495" y="4900041"/>
                    <a:pt x="7090410" y="4900041"/>
                  </a:cubicBezTo>
                  <a:lnTo>
                    <a:pt x="1231265" y="4900041"/>
                  </a:lnTo>
                  <a:cubicBezTo>
                    <a:pt x="551180" y="4900041"/>
                    <a:pt x="0" y="4348734"/>
                    <a:pt x="0" y="3668776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205921" y="3039360"/>
            <a:ext cx="9673511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The Smart Parking System is the ideal solution to enhance the parking experience during entertainment seasons and major events.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79432" y="6170524"/>
            <a:ext cx="3948838" cy="2897632"/>
          </a:xfrm>
          <a:custGeom>
            <a:avLst/>
            <a:gdLst/>
            <a:ahLst/>
            <a:cxnLst/>
            <a:rect r="r" b="b" t="t" l="l"/>
            <a:pathLst>
              <a:path h="2897632" w="3948838">
                <a:moveTo>
                  <a:pt x="0" y="0"/>
                </a:moveTo>
                <a:lnTo>
                  <a:pt x="3948838" y="0"/>
                </a:lnTo>
                <a:lnTo>
                  <a:pt x="3948838" y="2897632"/>
                </a:lnTo>
                <a:lnTo>
                  <a:pt x="0" y="289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21" id="21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-418700" y="5843650"/>
            <a:ext cx="11131158" cy="3820100"/>
          </a:xfrm>
          <a:custGeom>
            <a:avLst/>
            <a:gdLst/>
            <a:ahLst/>
            <a:cxnLst/>
            <a:rect r="r" b="b" t="t" l="l"/>
            <a:pathLst>
              <a:path h="3820100" w="11131158">
                <a:moveTo>
                  <a:pt x="0" y="0"/>
                </a:moveTo>
                <a:lnTo>
                  <a:pt x="11131158" y="0"/>
                </a:lnTo>
                <a:lnTo>
                  <a:pt x="11131158" y="3820100"/>
                </a:lnTo>
                <a:lnTo>
                  <a:pt x="0" y="3820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972550" y="-71200"/>
            <a:ext cx="9560500" cy="3600900"/>
          </a:xfrm>
          <a:custGeom>
            <a:avLst/>
            <a:gdLst/>
            <a:ahLst/>
            <a:cxnLst/>
            <a:rect r="r" b="b" t="t" l="l"/>
            <a:pathLst>
              <a:path h="3600900" w="9560500">
                <a:moveTo>
                  <a:pt x="0" y="0"/>
                </a:moveTo>
                <a:lnTo>
                  <a:pt x="9560500" y="0"/>
                </a:lnTo>
                <a:lnTo>
                  <a:pt x="9560500" y="3600900"/>
                </a:lnTo>
                <a:lnTo>
                  <a:pt x="0" y="3600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304226" y="1151900"/>
            <a:ext cx="2489400" cy="2400600"/>
            <a:chOff x="0" y="0"/>
            <a:chExt cx="3319200" cy="3200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9145" cy="3200781"/>
            </a:xfrm>
            <a:custGeom>
              <a:avLst/>
              <a:gdLst/>
              <a:ahLst/>
              <a:cxnLst/>
              <a:rect r="r" b="b" t="t" l="l"/>
              <a:pathLst>
                <a:path h="3200781" w="3319145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2514981" y="0"/>
                  </a:lnTo>
                  <a:cubicBezTo>
                    <a:pt x="2959100" y="0"/>
                    <a:pt x="3319145" y="360045"/>
                    <a:pt x="3319145" y="804291"/>
                  </a:cubicBezTo>
                  <a:lnTo>
                    <a:pt x="3319145" y="2396490"/>
                  </a:lnTo>
                  <a:cubicBezTo>
                    <a:pt x="3319145" y="2840736"/>
                    <a:pt x="2959100" y="3200781"/>
                    <a:pt x="2514854" y="3200781"/>
                  </a:cubicBezTo>
                  <a:lnTo>
                    <a:pt x="804291" y="3200781"/>
                  </a:lnTo>
                  <a:cubicBezTo>
                    <a:pt x="360045" y="3200781"/>
                    <a:pt x="0" y="2840736"/>
                    <a:pt x="0" y="2396490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663974" y="3148988"/>
            <a:ext cx="8857285" cy="1686000"/>
            <a:chOff x="0" y="0"/>
            <a:chExt cx="11809713" cy="224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09655" cy="2248027"/>
            </a:xfrm>
            <a:custGeom>
              <a:avLst/>
              <a:gdLst/>
              <a:ahLst/>
              <a:cxnLst/>
              <a:rect r="r" b="b" t="t" l="l"/>
              <a:pathLst>
                <a:path h="2248027" w="11809655">
                  <a:moveTo>
                    <a:pt x="0" y="374650"/>
                  </a:moveTo>
                  <a:cubicBezTo>
                    <a:pt x="0" y="167767"/>
                    <a:pt x="132502" y="0"/>
                    <a:pt x="295898" y="0"/>
                  </a:cubicBezTo>
                  <a:lnTo>
                    <a:pt x="11513757" y="0"/>
                  </a:lnTo>
                  <a:cubicBezTo>
                    <a:pt x="11677153" y="0"/>
                    <a:pt x="11809655" y="167767"/>
                    <a:pt x="11809655" y="374650"/>
                  </a:cubicBezTo>
                  <a:lnTo>
                    <a:pt x="11809655" y="1873250"/>
                  </a:lnTo>
                  <a:cubicBezTo>
                    <a:pt x="11809655" y="2080133"/>
                    <a:pt x="11677153" y="2247900"/>
                    <a:pt x="11513757" y="2247900"/>
                  </a:cubicBezTo>
                  <a:lnTo>
                    <a:pt x="295898" y="2247900"/>
                  </a:lnTo>
                  <a:cubicBezTo>
                    <a:pt x="132502" y="2248027"/>
                    <a:pt x="0" y="2080260"/>
                    <a:pt x="0" y="1873377"/>
                  </a:cubicBezTo>
                  <a:close/>
                </a:path>
              </a:pathLst>
            </a:custGeom>
            <a:solidFill>
              <a:srgbClr val="FF5F6C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63577" y="3361088"/>
            <a:ext cx="8458079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>
                <a:solidFill>
                  <a:srgbClr val="F0F8FF"/>
                </a:solidFill>
                <a:latin typeface="Arimo"/>
                <a:ea typeface="Arimo"/>
                <a:cs typeface="Arimo"/>
                <a:sym typeface="Arimo"/>
              </a:rPr>
              <a:t>Problem / solution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84181" y="-25398"/>
            <a:ext cx="9939569" cy="7198336"/>
          </a:xfrm>
          <a:custGeom>
            <a:avLst/>
            <a:gdLst/>
            <a:ahLst/>
            <a:cxnLst/>
            <a:rect r="r" b="b" t="t" l="l"/>
            <a:pathLst>
              <a:path h="7198336" w="9939569">
                <a:moveTo>
                  <a:pt x="0" y="0"/>
                </a:moveTo>
                <a:lnTo>
                  <a:pt x="9939570" y="0"/>
                </a:lnTo>
                <a:lnTo>
                  <a:pt x="9939570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62042" y="1902880"/>
            <a:ext cx="3619430" cy="1263068"/>
          </a:xfrm>
          <a:custGeom>
            <a:avLst/>
            <a:gdLst/>
            <a:ahLst/>
            <a:cxnLst/>
            <a:rect r="r" b="b" t="t" l="l"/>
            <a:pathLst>
              <a:path h="1263068" w="3619430">
                <a:moveTo>
                  <a:pt x="0" y="0"/>
                </a:moveTo>
                <a:lnTo>
                  <a:pt x="3619430" y="0"/>
                </a:lnTo>
                <a:lnTo>
                  <a:pt x="3619430" y="1263068"/>
                </a:lnTo>
                <a:lnTo>
                  <a:pt x="0" y="1263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770450" y="6030264"/>
            <a:ext cx="8091000" cy="3168600"/>
            <a:chOff x="0" y="0"/>
            <a:chExt cx="10788000" cy="4224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88015" cy="4224782"/>
            </a:xfrm>
            <a:custGeom>
              <a:avLst/>
              <a:gdLst/>
              <a:ahLst/>
              <a:cxnLst/>
              <a:rect r="r" b="b" t="t" l="l"/>
              <a:pathLst>
                <a:path h="4224782" w="10788015">
                  <a:moveTo>
                    <a:pt x="0" y="1061593"/>
                  </a:moveTo>
                  <a:cubicBezTo>
                    <a:pt x="0" y="475234"/>
                    <a:pt x="475234" y="0"/>
                    <a:pt x="1061593" y="0"/>
                  </a:cubicBezTo>
                  <a:lnTo>
                    <a:pt x="9726422" y="0"/>
                  </a:lnTo>
                  <a:cubicBezTo>
                    <a:pt x="10312653" y="0"/>
                    <a:pt x="10788015" y="475234"/>
                    <a:pt x="10788015" y="1061593"/>
                  </a:cubicBezTo>
                  <a:lnTo>
                    <a:pt x="10788015" y="3163189"/>
                  </a:lnTo>
                  <a:cubicBezTo>
                    <a:pt x="10788015" y="3749421"/>
                    <a:pt x="10312781" y="4224782"/>
                    <a:pt x="9726422" y="4224782"/>
                  </a:cubicBezTo>
                  <a:lnTo>
                    <a:pt x="1061593" y="4224782"/>
                  </a:lnTo>
                  <a:cubicBezTo>
                    <a:pt x="475234" y="4224782"/>
                    <a:pt x="0" y="3749548"/>
                    <a:pt x="0" y="316318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440658" y="6299084"/>
            <a:ext cx="6750284" cy="2630448"/>
          </a:xfrm>
          <a:custGeom>
            <a:avLst/>
            <a:gdLst/>
            <a:ahLst/>
            <a:cxnLst/>
            <a:rect r="r" b="b" t="t" l="l"/>
            <a:pathLst>
              <a:path h="2630448" w="6750284">
                <a:moveTo>
                  <a:pt x="0" y="0"/>
                </a:moveTo>
                <a:lnTo>
                  <a:pt x="6750284" y="0"/>
                </a:lnTo>
                <a:lnTo>
                  <a:pt x="6750284" y="2630448"/>
                </a:lnTo>
                <a:lnTo>
                  <a:pt x="0" y="263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27" id="27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358144" y="-150135"/>
            <a:ext cx="4976797" cy="3126527"/>
          </a:xfrm>
          <a:custGeom>
            <a:avLst/>
            <a:gdLst/>
            <a:ahLst/>
            <a:cxnLst/>
            <a:rect r="r" b="b" t="t" l="l"/>
            <a:pathLst>
              <a:path h="3126527" w="4976797">
                <a:moveTo>
                  <a:pt x="0" y="0"/>
                </a:moveTo>
                <a:lnTo>
                  <a:pt x="4976798" y="0"/>
                </a:lnTo>
                <a:lnTo>
                  <a:pt x="4976798" y="3126526"/>
                </a:lnTo>
                <a:lnTo>
                  <a:pt x="0" y="3126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05848" y="6827350"/>
            <a:ext cx="2940828" cy="3704606"/>
          </a:xfrm>
          <a:custGeom>
            <a:avLst/>
            <a:gdLst/>
            <a:ahLst/>
            <a:cxnLst/>
            <a:rect r="r" b="b" t="t" l="l"/>
            <a:pathLst>
              <a:path h="3704606" w="2940828">
                <a:moveTo>
                  <a:pt x="0" y="0"/>
                </a:moveTo>
                <a:lnTo>
                  <a:pt x="2940828" y="0"/>
                </a:lnTo>
                <a:lnTo>
                  <a:pt x="2940828" y="3704606"/>
                </a:lnTo>
                <a:lnTo>
                  <a:pt x="0" y="3704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4396" y="800100"/>
            <a:ext cx="4252200" cy="1665600"/>
          </a:xfrm>
          <a:custGeom>
            <a:avLst/>
            <a:gdLst/>
            <a:ahLst/>
            <a:cxnLst/>
            <a:rect r="r" b="b" t="t" l="l"/>
            <a:pathLst>
              <a:path h="1665600" w="4252200">
                <a:moveTo>
                  <a:pt x="0" y="0"/>
                </a:moveTo>
                <a:lnTo>
                  <a:pt x="4252200" y="0"/>
                </a:lnTo>
                <a:lnTo>
                  <a:pt x="4252200" y="1665600"/>
                </a:lnTo>
                <a:lnTo>
                  <a:pt x="0" y="1665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20" id="20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2310091" y="3629025"/>
            <a:ext cx="11471988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Seasonal events and entertainment seasons suffer from: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  <a:p>
            <a:pPr algn="l" marL="712472" indent="-356236" lvl="1">
              <a:lnSpc>
                <a:spcPts val="396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Severe congestion in parking lots.</a:t>
            </a:r>
          </a:p>
          <a:p>
            <a:pPr algn="l" marL="712472" indent="-356236" lvl="1">
              <a:lnSpc>
                <a:spcPts val="396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Difficulty finding vacant parking spots.</a:t>
            </a:r>
          </a:p>
          <a:p>
            <a:pPr algn="l" marL="712472" indent="-356236" lvl="1">
              <a:lnSpc>
                <a:spcPts val="396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Loss of time and increased stress for visitors.</a:t>
            </a:r>
          </a:p>
          <a:p>
            <a:pPr algn="l" marL="712472" indent="-356236" lvl="1">
              <a:lnSpc>
                <a:spcPts val="396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Congestion in parking lot aisles due to poor guidance.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310091" y="1867565"/>
            <a:ext cx="4365000" cy="89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1"/>
              </a:lnSpc>
            </a:pPr>
            <a:r>
              <a:rPr lang="en-US" sz="570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The problem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641293" y="2761312"/>
            <a:ext cx="4976797" cy="3126527"/>
          </a:xfrm>
          <a:custGeom>
            <a:avLst/>
            <a:gdLst/>
            <a:ahLst/>
            <a:cxnLst/>
            <a:rect r="r" b="b" t="t" l="l"/>
            <a:pathLst>
              <a:path h="3126527" w="4976797">
                <a:moveTo>
                  <a:pt x="0" y="0"/>
                </a:moveTo>
                <a:lnTo>
                  <a:pt x="4976797" y="0"/>
                </a:lnTo>
                <a:lnTo>
                  <a:pt x="4976797" y="3126526"/>
                </a:lnTo>
                <a:lnTo>
                  <a:pt x="0" y="3126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59450" y="67850"/>
            <a:ext cx="7892126" cy="2972900"/>
          </a:xfrm>
          <a:custGeom>
            <a:avLst/>
            <a:gdLst/>
            <a:ahLst/>
            <a:cxnLst/>
            <a:rect r="r" b="b" t="t" l="l"/>
            <a:pathLst>
              <a:path h="2972900" w="7892126">
                <a:moveTo>
                  <a:pt x="0" y="0"/>
                </a:moveTo>
                <a:lnTo>
                  <a:pt x="7892126" y="0"/>
                </a:lnTo>
                <a:lnTo>
                  <a:pt x="7892126" y="2972900"/>
                </a:lnTo>
                <a:lnTo>
                  <a:pt x="0" y="2972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56650" y="827550"/>
            <a:ext cx="2939400" cy="2073600"/>
            <a:chOff x="0" y="0"/>
            <a:chExt cx="3919200" cy="2764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9220" cy="2764790"/>
            </a:xfrm>
            <a:custGeom>
              <a:avLst/>
              <a:gdLst/>
              <a:ahLst/>
              <a:cxnLst/>
              <a:rect r="r" b="b" t="t" l="l"/>
              <a:pathLst>
                <a:path h="2764790" w="3919220">
                  <a:moveTo>
                    <a:pt x="0" y="694690"/>
                  </a:moveTo>
                  <a:cubicBezTo>
                    <a:pt x="0" y="311023"/>
                    <a:pt x="311023" y="0"/>
                    <a:pt x="694690" y="0"/>
                  </a:cubicBezTo>
                  <a:lnTo>
                    <a:pt x="3224530" y="0"/>
                  </a:lnTo>
                  <a:cubicBezTo>
                    <a:pt x="3608197" y="0"/>
                    <a:pt x="3919220" y="311023"/>
                    <a:pt x="3919220" y="694690"/>
                  </a:cubicBezTo>
                  <a:lnTo>
                    <a:pt x="3919220" y="2070100"/>
                  </a:lnTo>
                  <a:cubicBezTo>
                    <a:pt x="3919220" y="2453767"/>
                    <a:pt x="3608197" y="2764790"/>
                    <a:pt x="3224530" y="2764790"/>
                  </a:cubicBezTo>
                  <a:lnTo>
                    <a:pt x="694690" y="2764790"/>
                  </a:lnTo>
                  <a:cubicBezTo>
                    <a:pt x="311023" y="2764790"/>
                    <a:pt x="0" y="2453767"/>
                    <a:pt x="0" y="2070100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355200" y="1408091"/>
            <a:ext cx="143917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11486" y="1030308"/>
            <a:ext cx="1429722" cy="1668061"/>
          </a:xfrm>
          <a:custGeom>
            <a:avLst/>
            <a:gdLst/>
            <a:ahLst/>
            <a:cxnLst/>
            <a:rect r="r" b="b" t="t" l="l"/>
            <a:pathLst>
              <a:path h="1668061" w="1429722">
                <a:moveTo>
                  <a:pt x="0" y="0"/>
                </a:moveTo>
                <a:lnTo>
                  <a:pt x="1429722" y="0"/>
                </a:lnTo>
                <a:lnTo>
                  <a:pt x="1429722" y="1668061"/>
                </a:lnTo>
                <a:lnTo>
                  <a:pt x="0" y="1668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22" id="22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2230826" y="3303938"/>
            <a:ext cx="13065224" cy="482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9"/>
              </a:lnSpc>
              <a:spcBef>
                <a:spcPct val="0"/>
              </a:spcBef>
            </a:pPr>
          </a:p>
          <a:p>
            <a:pPr algn="just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To simplify and organize the process of finding available parking spots.</a:t>
            </a:r>
          </a:p>
          <a:p>
            <a:pPr algn="just">
              <a:lnSpc>
                <a:spcPts val="3479"/>
              </a:lnSpc>
              <a:spcBef>
                <a:spcPct val="0"/>
              </a:spcBef>
            </a:pPr>
          </a:p>
          <a:p>
            <a:pPr algn="just">
              <a:lnSpc>
                <a:spcPts val="3479"/>
              </a:lnSpc>
              <a:spcBef>
                <a:spcPct val="0"/>
              </a:spcBef>
            </a:pPr>
          </a:p>
          <a:p>
            <a:pPr algn="just">
              <a:lnSpc>
                <a:spcPts val="3479"/>
              </a:lnSpc>
              <a:spcBef>
                <a:spcPct val="0"/>
              </a:spcBef>
            </a:pPr>
            <a:r>
              <a:rPr lang="en-US" b="true" sz="2899">
                <a:solidFill>
                  <a:srgbClr val="073763"/>
                </a:solidFill>
                <a:latin typeface="Arimo Bold"/>
                <a:ea typeface="Arimo Bold"/>
                <a:cs typeface="Arimo Bold"/>
                <a:sym typeface="Arimo Bold"/>
              </a:rPr>
              <a:t>How does work?</a:t>
            </a:r>
          </a:p>
          <a:p>
            <a:pPr algn="just">
              <a:lnSpc>
                <a:spcPts val="3479"/>
              </a:lnSpc>
              <a:spcBef>
                <a:spcPct val="0"/>
              </a:spcBef>
            </a:pPr>
          </a:p>
          <a:p>
            <a:pPr algn="l" marL="626109" indent="-313054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 Detects available and occupied spaces.</a:t>
            </a:r>
          </a:p>
          <a:p>
            <a:pPr algn="l" marL="626109" indent="-313054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 Guides visitors to the nearest available parking spot via screens.</a:t>
            </a:r>
          </a:p>
          <a:p>
            <a:pPr algn="l" marL="626109" indent="-313054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 Reduces congestion and improves the overall visitor experience.</a:t>
            </a:r>
          </a:p>
          <a:p>
            <a:pPr algn="just">
              <a:lnSpc>
                <a:spcPts val="3479"/>
              </a:lnSpc>
              <a:spcBef>
                <a:spcPct val="0"/>
              </a:spcBef>
            </a:pPr>
          </a:p>
          <a:p>
            <a:pPr algn="just">
              <a:lnSpc>
                <a:spcPts val="3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304226" y="1151900"/>
            <a:ext cx="2489400" cy="2400600"/>
            <a:chOff x="0" y="0"/>
            <a:chExt cx="3319200" cy="3200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9145" cy="3200781"/>
            </a:xfrm>
            <a:custGeom>
              <a:avLst/>
              <a:gdLst/>
              <a:ahLst/>
              <a:cxnLst/>
              <a:rect r="r" b="b" t="t" l="l"/>
              <a:pathLst>
                <a:path h="3200781" w="3319145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2514981" y="0"/>
                  </a:lnTo>
                  <a:cubicBezTo>
                    <a:pt x="2959100" y="0"/>
                    <a:pt x="3319145" y="360045"/>
                    <a:pt x="3319145" y="804291"/>
                  </a:cubicBezTo>
                  <a:lnTo>
                    <a:pt x="3319145" y="2396490"/>
                  </a:lnTo>
                  <a:cubicBezTo>
                    <a:pt x="3319145" y="2840736"/>
                    <a:pt x="2959100" y="3200781"/>
                    <a:pt x="2514854" y="3200781"/>
                  </a:cubicBezTo>
                  <a:lnTo>
                    <a:pt x="804291" y="3200781"/>
                  </a:lnTo>
                  <a:cubicBezTo>
                    <a:pt x="360045" y="3200781"/>
                    <a:pt x="0" y="2840736"/>
                    <a:pt x="0" y="2396490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901051" y="3818500"/>
            <a:ext cx="11214600" cy="1686000"/>
            <a:chOff x="0" y="0"/>
            <a:chExt cx="14952800" cy="224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952726" cy="2248027"/>
            </a:xfrm>
            <a:custGeom>
              <a:avLst/>
              <a:gdLst/>
              <a:ahLst/>
              <a:cxnLst/>
              <a:rect r="r" b="b" t="t" l="l"/>
              <a:pathLst>
                <a:path h="2248027" w="14952726">
                  <a:moveTo>
                    <a:pt x="0" y="374650"/>
                  </a:moveTo>
                  <a:cubicBezTo>
                    <a:pt x="0" y="167767"/>
                    <a:pt x="167767" y="0"/>
                    <a:pt x="374650" y="0"/>
                  </a:cubicBezTo>
                  <a:lnTo>
                    <a:pt x="14578076" y="0"/>
                  </a:lnTo>
                  <a:cubicBezTo>
                    <a:pt x="14784960" y="0"/>
                    <a:pt x="14952726" y="167767"/>
                    <a:pt x="14952726" y="374650"/>
                  </a:cubicBezTo>
                  <a:lnTo>
                    <a:pt x="14952726" y="1873250"/>
                  </a:lnTo>
                  <a:cubicBezTo>
                    <a:pt x="14952726" y="2080133"/>
                    <a:pt x="14784960" y="2247900"/>
                    <a:pt x="14578076" y="2247900"/>
                  </a:cubicBezTo>
                  <a:lnTo>
                    <a:pt x="374650" y="2247900"/>
                  </a:lnTo>
                  <a:cubicBezTo>
                    <a:pt x="167767" y="2248027"/>
                    <a:pt x="0" y="2080260"/>
                    <a:pt x="0" y="1873377"/>
                  </a:cubicBezTo>
                  <a:close/>
                </a:path>
              </a:pathLst>
            </a:custGeom>
            <a:solidFill>
              <a:srgbClr val="FF5F6C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06976" y="3927325"/>
            <a:ext cx="1082775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F0F8FF"/>
                </a:solidFill>
                <a:latin typeface="Arimo"/>
                <a:ea typeface="Arimo"/>
                <a:cs typeface="Arimo"/>
                <a:sym typeface="Arimo"/>
              </a:rPr>
              <a:t>Dataset and 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80951" y="1132325"/>
            <a:ext cx="1597350" cy="22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600">
                <a:solidFill>
                  <a:srgbClr val="F0F8FF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184181" y="-25398"/>
            <a:ext cx="9939569" cy="7198336"/>
          </a:xfrm>
          <a:custGeom>
            <a:avLst/>
            <a:gdLst/>
            <a:ahLst/>
            <a:cxnLst/>
            <a:rect r="r" b="b" t="t" l="l"/>
            <a:pathLst>
              <a:path h="7198336" w="9939569">
                <a:moveTo>
                  <a:pt x="0" y="0"/>
                </a:moveTo>
                <a:lnTo>
                  <a:pt x="9939570" y="0"/>
                </a:lnTo>
                <a:lnTo>
                  <a:pt x="9939570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62042" y="1902880"/>
            <a:ext cx="3619430" cy="1263068"/>
          </a:xfrm>
          <a:custGeom>
            <a:avLst/>
            <a:gdLst/>
            <a:ahLst/>
            <a:cxnLst/>
            <a:rect r="r" b="b" t="t" l="l"/>
            <a:pathLst>
              <a:path h="1263068" w="3619430">
                <a:moveTo>
                  <a:pt x="0" y="0"/>
                </a:moveTo>
                <a:lnTo>
                  <a:pt x="3619430" y="0"/>
                </a:lnTo>
                <a:lnTo>
                  <a:pt x="3619430" y="1263068"/>
                </a:lnTo>
                <a:lnTo>
                  <a:pt x="0" y="1263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70450" y="6030264"/>
            <a:ext cx="8091000" cy="3168600"/>
            <a:chOff x="0" y="0"/>
            <a:chExt cx="10788000" cy="42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88015" cy="4224782"/>
            </a:xfrm>
            <a:custGeom>
              <a:avLst/>
              <a:gdLst/>
              <a:ahLst/>
              <a:cxnLst/>
              <a:rect r="r" b="b" t="t" l="l"/>
              <a:pathLst>
                <a:path h="4224782" w="10788015">
                  <a:moveTo>
                    <a:pt x="0" y="1061593"/>
                  </a:moveTo>
                  <a:cubicBezTo>
                    <a:pt x="0" y="475234"/>
                    <a:pt x="475234" y="0"/>
                    <a:pt x="1061593" y="0"/>
                  </a:cubicBezTo>
                  <a:lnTo>
                    <a:pt x="9726422" y="0"/>
                  </a:lnTo>
                  <a:cubicBezTo>
                    <a:pt x="10312653" y="0"/>
                    <a:pt x="10788015" y="475234"/>
                    <a:pt x="10788015" y="1061593"/>
                  </a:cubicBezTo>
                  <a:lnTo>
                    <a:pt x="10788015" y="3163189"/>
                  </a:lnTo>
                  <a:cubicBezTo>
                    <a:pt x="10788015" y="3749421"/>
                    <a:pt x="10312781" y="4224782"/>
                    <a:pt x="9726422" y="4224782"/>
                  </a:cubicBezTo>
                  <a:lnTo>
                    <a:pt x="1061593" y="4224782"/>
                  </a:lnTo>
                  <a:cubicBezTo>
                    <a:pt x="475234" y="4224782"/>
                    <a:pt x="0" y="3749548"/>
                    <a:pt x="0" y="316318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440658" y="6299084"/>
            <a:ext cx="6750284" cy="2630448"/>
          </a:xfrm>
          <a:custGeom>
            <a:avLst/>
            <a:gdLst/>
            <a:ahLst/>
            <a:cxnLst/>
            <a:rect r="r" b="b" t="t" l="l"/>
            <a:pathLst>
              <a:path h="2630448" w="6750284">
                <a:moveTo>
                  <a:pt x="0" y="0"/>
                </a:moveTo>
                <a:lnTo>
                  <a:pt x="6750284" y="0"/>
                </a:lnTo>
                <a:lnTo>
                  <a:pt x="6750284" y="2630448"/>
                </a:lnTo>
                <a:lnTo>
                  <a:pt x="0" y="2630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28" id="28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117000" y="291600"/>
            <a:ext cx="5199450" cy="2779750"/>
          </a:xfrm>
          <a:custGeom>
            <a:avLst/>
            <a:gdLst/>
            <a:ahLst/>
            <a:cxnLst/>
            <a:rect r="r" b="b" t="t" l="l"/>
            <a:pathLst>
              <a:path h="2779750" w="5199450">
                <a:moveTo>
                  <a:pt x="0" y="0"/>
                </a:moveTo>
                <a:lnTo>
                  <a:pt x="5199450" y="0"/>
                </a:lnTo>
                <a:lnTo>
                  <a:pt x="5199450" y="2779750"/>
                </a:lnTo>
                <a:lnTo>
                  <a:pt x="0" y="277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292250" y="2762972"/>
            <a:ext cx="2" cy="727653"/>
          </a:xfrm>
          <a:prstGeom prst="line">
            <a:avLst/>
          </a:prstGeom>
          <a:ln cap="rnd" w="19050">
            <a:solidFill>
              <a:srgbClr val="3D85C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450750" y="1080000"/>
            <a:ext cx="1683000" cy="1683000"/>
            <a:chOff x="0" y="0"/>
            <a:chExt cx="2244000" cy="2244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3963" cy="2243963"/>
            </a:xfrm>
            <a:custGeom>
              <a:avLst/>
              <a:gdLst/>
              <a:ahLst/>
              <a:cxnLst/>
              <a:rect r="r" b="b" t="t" l="l"/>
              <a:pathLst>
                <a:path h="2243963" w="2243963">
                  <a:moveTo>
                    <a:pt x="0" y="374015"/>
                  </a:moveTo>
                  <a:cubicBezTo>
                    <a:pt x="0" y="167386"/>
                    <a:pt x="167386" y="0"/>
                    <a:pt x="374015" y="0"/>
                  </a:cubicBezTo>
                  <a:lnTo>
                    <a:pt x="1869948" y="0"/>
                  </a:lnTo>
                  <a:cubicBezTo>
                    <a:pt x="2076450" y="0"/>
                    <a:pt x="2243963" y="167386"/>
                    <a:pt x="2243963" y="374015"/>
                  </a:cubicBezTo>
                  <a:lnTo>
                    <a:pt x="2243963" y="1869948"/>
                  </a:lnTo>
                  <a:cubicBezTo>
                    <a:pt x="2243963" y="2076450"/>
                    <a:pt x="2076577" y="2243963"/>
                    <a:pt x="1869948" y="2243963"/>
                  </a:cubicBezTo>
                  <a:lnTo>
                    <a:pt x="374015" y="2243963"/>
                  </a:lnTo>
                  <a:cubicBezTo>
                    <a:pt x="167386" y="2243963"/>
                    <a:pt x="0" y="2076577"/>
                    <a:pt x="0" y="1869948"/>
                  </a:cubicBezTo>
                  <a:close/>
                </a:path>
              </a:pathLst>
            </a:custGeom>
            <a:solidFill>
              <a:srgbClr val="FF5F6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010634" y="1465750"/>
            <a:ext cx="563250" cy="911450"/>
          </a:xfrm>
          <a:custGeom>
            <a:avLst/>
            <a:gdLst/>
            <a:ahLst/>
            <a:cxnLst/>
            <a:rect r="r" b="b" t="t" l="l"/>
            <a:pathLst>
              <a:path h="911450" w="563250">
                <a:moveTo>
                  <a:pt x="0" y="0"/>
                </a:moveTo>
                <a:lnTo>
                  <a:pt x="563250" y="0"/>
                </a:lnTo>
                <a:lnTo>
                  <a:pt x="563250" y="911450"/>
                </a:lnTo>
                <a:lnTo>
                  <a:pt x="0" y="911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273992" y="6992489"/>
            <a:ext cx="3627600" cy="1829400"/>
            <a:chOff x="0" y="0"/>
            <a:chExt cx="4836800" cy="2439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36795" cy="2439162"/>
            </a:xfrm>
            <a:custGeom>
              <a:avLst/>
              <a:gdLst/>
              <a:ahLst/>
              <a:cxnLst/>
              <a:rect r="r" b="b" t="t" l="l"/>
              <a:pathLst>
                <a:path h="2439162" w="4836795">
                  <a:moveTo>
                    <a:pt x="0" y="612902"/>
                  </a:moveTo>
                  <a:cubicBezTo>
                    <a:pt x="0" y="274447"/>
                    <a:pt x="274447" y="0"/>
                    <a:pt x="612902" y="0"/>
                  </a:cubicBezTo>
                  <a:lnTo>
                    <a:pt x="4223893" y="0"/>
                  </a:lnTo>
                  <a:cubicBezTo>
                    <a:pt x="4562348" y="0"/>
                    <a:pt x="4836795" y="274447"/>
                    <a:pt x="4836795" y="612902"/>
                  </a:cubicBezTo>
                  <a:lnTo>
                    <a:pt x="4836795" y="1826260"/>
                  </a:lnTo>
                  <a:cubicBezTo>
                    <a:pt x="4836795" y="2164715"/>
                    <a:pt x="4562348" y="2439162"/>
                    <a:pt x="4223893" y="2439162"/>
                  </a:cubicBezTo>
                  <a:lnTo>
                    <a:pt x="612902" y="2439162"/>
                  </a:lnTo>
                  <a:cubicBezTo>
                    <a:pt x="274447" y="2439162"/>
                    <a:pt x="0" y="2164842"/>
                    <a:pt x="0" y="1826260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257650" y="7091072"/>
            <a:ext cx="1622232" cy="1632234"/>
          </a:xfrm>
          <a:custGeom>
            <a:avLst/>
            <a:gdLst/>
            <a:ahLst/>
            <a:cxnLst/>
            <a:rect r="r" b="b" t="t" l="l"/>
            <a:pathLst>
              <a:path h="1632234" w="1622232">
                <a:moveTo>
                  <a:pt x="0" y="0"/>
                </a:moveTo>
                <a:lnTo>
                  <a:pt x="1622232" y="0"/>
                </a:lnTo>
                <a:lnTo>
                  <a:pt x="1622232" y="1632234"/>
                </a:lnTo>
                <a:lnTo>
                  <a:pt x="0" y="1632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57650" y="8723306"/>
            <a:ext cx="1336450" cy="2185550"/>
          </a:xfrm>
          <a:custGeom>
            <a:avLst/>
            <a:gdLst/>
            <a:ahLst/>
            <a:cxnLst/>
            <a:rect r="r" b="b" t="t" l="l"/>
            <a:pathLst>
              <a:path h="2185550" w="1336450">
                <a:moveTo>
                  <a:pt x="0" y="0"/>
                </a:moveTo>
                <a:lnTo>
                  <a:pt x="1336450" y="0"/>
                </a:lnTo>
                <a:lnTo>
                  <a:pt x="1336450" y="2185550"/>
                </a:lnTo>
                <a:lnTo>
                  <a:pt x="0" y="21855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26" id="26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0712134" y="2186861"/>
            <a:ext cx="4586796" cy="4598093"/>
          </a:xfrm>
          <a:custGeom>
            <a:avLst/>
            <a:gdLst/>
            <a:ahLst/>
            <a:cxnLst/>
            <a:rect r="r" b="b" t="t" l="l"/>
            <a:pathLst>
              <a:path h="4598093" w="4586796">
                <a:moveTo>
                  <a:pt x="0" y="0"/>
                </a:moveTo>
                <a:lnTo>
                  <a:pt x="4586796" y="0"/>
                </a:lnTo>
                <a:lnTo>
                  <a:pt x="4586796" y="4598093"/>
                </a:lnTo>
                <a:lnTo>
                  <a:pt x="0" y="45980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577484" y="6691025"/>
            <a:ext cx="542955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Train: 909 images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Valid: 260 images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Test: 128 images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All Resized to 640.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77477" y="3471575"/>
            <a:ext cx="5429550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Our dataset contains 1297 images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117000" y="291600"/>
            <a:ext cx="5199450" cy="2779750"/>
          </a:xfrm>
          <a:custGeom>
            <a:avLst/>
            <a:gdLst/>
            <a:ahLst/>
            <a:cxnLst/>
            <a:rect r="r" b="b" t="t" l="l"/>
            <a:pathLst>
              <a:path h="2779750" w="5199450">
                <a:moveTo>
                  <a:pt x="0" y="0"/>
                </a:moveTo>
                <a:lnTo>
                  <a:pt x="5199450" y="0"/>
                </a:lnTo>
                <a:lnTo>
                  <a:pt x="5199450" y="2779750"/>
                </a:lnTo>
                <a:lnTo>
                  <a:pt x="0" y="277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10634" y="1465750"/>
            <a:ext cx="563250" cy="911450"/>
          </a:xfrm>
          <a:custGeom>
            <a:avLst/>
            <a:gdLst/>
            <a:ahLst/>
            <a:cxnLst/>
            <a:rect r="r" b="b" t="t" l="l"/>
            <a:pathLst>
              <a:path h="911450" w="563250">
                <a:moveTo>
                  <a:pt x="0" y="0"/>
                </a:moveTo>
                <a:lnTo>
                  <a:pt x="563250" y="0"/>
                </a:lnTo>
                <a:lnTo>
                  <a:pt x="563250" y="911450"/>
                </a:lnTo>
                <a:lnTo>
                  <a:pt x="0" y="911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7650" y="8026350"/>
            <a:ext cx="1336450" cy="2185550"/>
          </a:xfrm>
          <a:custGeom>
            <a:avLst/>
            <a:gdLst/>
            <a:ahLst/>
            <a:cxnLst/>
            <a:rect r="r" b="b" t="t" l="l"/>
            <a:pathLst>
              <a:path h="2185550" w="1336450">
                <a:moveTo>
                  <a:pt x="0" y="0"/>
                </a:moveTo>
                <a:lnTo>
                  <a:pt x="1336450" y="0"/>
                </a:lnTo>
                <a:lnTo>
                  <a:pt x="1336450" y="2185550"/>
                </a:lnTo>
                <a:lnTo>
                  <a:pt x="0" y="21855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20" id="20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2732616" y="3067935"/>
            <a:ext cx="6198034" cy="6051190"/>
          </a:xfrm>
          <a:custGeom>
            <a:avLst/>
            <a:gdLst/>
            <a:ahLst/>
            <a:cxnLst/>
            <a:rect r="r" b="b" t="t" l="l"/>
            <a:pathLst>
              <a:path h="6051190" w="6198034">
                <a:moveTo>
                  <a:pt x="0" y="0"/>
                </a:moveTo>
                <a:lnTo>
                  <a:pt x="6198034" y="0"/>
                </a:lnTo>
                <a:lnTo>
                  <a:pt x="6198034" y="6051190"/>
                </a:lnTo>
                <a:lnTo>
                  <a:pt x="0" y="6051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053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158633" y="3067935"/>
            <a:ext cx="6198034" cy="6051190"/>
          </a:xfrm>
          <a:custGeom>
            <a:avLst/>
            <a:gdLst/>
            <a:ahLst/>
            <a:cxnLst/>
            <a:rect r="r" b="b" t="t" l="l"/>
            <a:pathLst>
              <a:path h="6051190" w="6198034">
                <a:moveTo>
                  <a:pt x="0" y="0"/>
                </a:moveTo>
                <a:lnTo>
                  <a:pt x="6198034" y="0"/>
                </a:lnTo>
                <a:lnTo>
                  <a:pt x="6198034" y="6051190"/>
                </a:lnTo>
                <a:lnTo>
                  <a:pt x="0" y="6051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5053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355200" y="1408091"/>
            <a:ext cx="143917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Testing on test set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09500" y="-3598200"/>
            <a:ext cx="9669000" cy="17483400"/>
            <a:chOff x="0" y="0"/>
            <a:chExt cx="12892000" cy="23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025" cy="23311104"/>
            </a:xfrm>
            <a:custGeom>
              <a:avLst/>
              <a:gdLst/>
              <a:ahLst/>
              <a:cxnLst/>
              <a:rect r="r" b="b" t="t" l="l"/>
              <a:pathLst>
                <a:path h="23311104" w="12892025">
                  <a:moveTo>
                    <a:pt x="12892024" y="623697"/>
                  </a:moveTo>
                  <a:cubicBezTo>
                    <a:pt x="12892024" y="279273"/>
                    <a:pt x="12612751" y="0"/>
                    <a:pt x="12268327" y="0"/>
                  </a:cubicBezTo>
                  <a:lnTo>
                    <a:pt x="623697" y="0"/>
                  </a:lnTo>
                  <a:cubicBezTo>
                    <a:pt x="279273" y="0"/>
                    <a:pt x="0" y="279273"/>
                    <a:pt x="0" y="623697"/>
                  </a:cubicBezTo>
                  <a:lnTo>
                    <a:pt x="0" y="22687407"/>
                  </a:lnTo>
                  <a:cubicBezTo>
                    <a:pt x="0" y="23031831"/>
                    <a:pt x="279273" y="23311104"/>
                    <a:pt x="623697" y="23311104"/>
                  </a:cubicBezTo>
                  <a:lnTo>
                    <a:pt x="12268327" y="23311104"/>
                  </a:lnTo>
                  <a:cubicBezTo>
                    <a:pt x="12612751" y="23311104"/>
                    <a:pt x="12892025" y="23031831"/>
                    <a:pt x="12892025" y="22687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117000" y="291600"/>
            <a:ext cx="5199450" cy="2779750"/>
          </a:xfrm>
          <a:custGeom>
            <a:avLst/>
            <a:gdLst/>
            <a:ahLst/>
            <a:cxnLst/>
            <a:rect r="r" b="b" t="t" l="l"/>
            <a:pathLst>
              <a:path h="2779750" w="5199450">
                <a:moveTo>
                  <a:pt x="0" y="0"/>
                </a:moveTo>
                <a:lnTo>
                  <a:pt x="5199450" y="0"/>
                </a:lnTo>
                <a:lnTo>
                  <a:pt x="5199450" y="2779750"/>
                </a:lnTo>
                <a:lnTo>
                  <a:pt x="0" y="277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10634" y="1465750"/>
            <a:ext cx="563250" cy="911450"/>
          </a:xfrm>
          <a:custGeom>
            <a:avLst/>
            <a:gdLst/>
            <a:ahLst/>
            <a:cxnLst/>
            <a:rect r="r" b="b" t="t" l="l"/>
            <a:pathLst>
              <a:path h="911450" w="563250">
                <a:moveTo>
                  <a:pt x="0" y="0"/>
                </a:moveTo>
                <a:lnTo>
                  <a:pt x="563250" y="0"/>
                </a:lnTo>
                <a:lnTo>
                  <a:pt x="563250" y="911450"/>
                </a:lnTo>
                <a:lnTo>
                  <a:pt x="0" y="911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7650" y="8026350"/>
            <a:ext cx="1336450" cy="2185550"/>
          </a:xfrm>
          <a:custGeom>
            <a:avLst/>
            <a:gdLst/>
            <a:ahLst/>
            <a:cxnLst/>
            <a:rect r="r" b="b" t="t" l="l"/>
            <a:pathLst>
              <a:path h="2185550" w="1336450">
                <a:moveTo>
                  <a:pt x="0" y="0"/>
                </a:moveTo>
                <a:lnTo>
                  <a:pt x="1336450" y="0"/>
                </a:lnTo>
                <a:lnTo>
                  <a:pt x="1336450" y="2185550"/>
                </a:lnTo>
                <a:lnTo>
                  <a:pt x="0" y="21855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8150" y="3304988"/>
            <a:ext cx="907800" cy="687000"/>
            <a:chOff x="0" y="0"/>
            <a:chExt cx="1210400" cy="9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850" y="2465610"/>
            <a:ext cx="907800" cy="687000"/>
            <a:chOff x="0" y="0"/>
            <a:chExt cx="1210400" cy="9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850" y="827550"/>
            <a:ext cx="907800" cy="687000"/>
            <a:chOff x="0" y="0"/>
            <a:chExt cx="1210400" cy="9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54222" y="914961"/>
            <a:ext cx="557054" cy="512180"/>
          </a:xfrm>
          <a:custGeom>
            <a:avLst/>
            <a:gdLst/>
            <a:ahLst/>
            <a:cxnLst/>
            <a:rect r="r" b="b" t="t" l="l"/>
            <a:pathLst>
              <a:path h="512180" w="557054">
                <a:moveTo>
                  <a:pt x="0" y="0"/>
                </a:moveTo>
                <a:lnTo>
                  <a:pt x="557054" y="0"/>
                </a:lnTo>
                <a:lnTo>
                  <a:pt x="557054" y="512180"/>
                </a:lnTo>
                <a:lnTo>
                  <a:pt x="0" y="51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33525" y="3389663"/>
            <a:ext cx="397050" cy="517650"/>
            <a:chOff x="0" y="0"/>
            <a:chExt cx="529400" cy="690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34225" y="2550285"/>
            <a:ext cx="397050" cy="517650"/>
            <a:chOff x="0" y="0"/>
            <a:chExt cx="529400" cy="690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016" y="0"/>
              <a:ext cx="531241" cy="690245"/>
            </a:xfrm>
            <a:custGeom>
              <a:avLst/>
              <a:gdLst/>
              <a:ahLst/>
              <a:cxnLst/>
              <a:rect r="r" b="b" t="t" l="l"/>
              <a:pathLst>
                <a:path h="690245" w="531241">
                  <a:moveTo>
                    <a:pt x="13716" y="409829"/>
                  </a:moveTo>
                  <a:lnTo>
                    <a:pt x="139700" y="409829"/>
                  </a:lnTo>
                  <a:lnTo>
                    <a:pt x="139700" y="422529"/>
                  </a:lnTo>
                  <a:lnTo>
                    <a:pt x="127000" y="422529"/>
                  </a:lnTo>
                  <a:lnTo>
                    <a:pt x="127000" y="12700"/>
                  </a:lnTo>
                  <a:cubicBezTo>
                    <a:pt x="127000" y="5715"/>
                    <a:pt x="132715" y="0"/>
                    <a:pt x="139700" y="0"/>
                  </a:cubicBezTo>
                  <a:lnTo>
                    <a:pt x="391668" y="0"/>
                  </a:lnTo>
                  <a:cubicBezTo>
                    <a:pt x="398653" y="0"/>
                    <a:pt x="404368" y="5715"/>
                    <a:pt x="404368" y="12700"/>
                  </a:cubicBezTo>
                  <a:lnTo>
                    <a:pt x="404368" y="422529"/>
                  </a:lnTo>
                  <a:lnTo>
                    <a:pt x="391668" y="422529"/>
                  </a:lnTo>
                  <a:lnTo>
                    <a:pt x="391668" y="409829"/>
                  </a:lnTo>
                  <a:lnTo>
                    <a:pt x="517652" y="409829"/>
                  </a:lnTo>
                  <a:cubicBezTo>
                    <a:pt x="522732" y="409829"/>
                    <a:pt x="527431" y="412877"/>
                    <a:pt x="529336" y="417576"/>
                  </a:cubicBezTo>
                  <a:cubicBezTo>
                    <a:pt x="531241" y="422275"/>
                    <a:pt x="530225" y="427736"/>
                    <a:pt x="526669" y="431419"/>
                  </a:cubicBezTo>
                  <a:lnTo>
                    <a:pt x="274701" y="686435"/>
                  </a:lnTo>
                  <a:cubicBezTo>
                    <a:pt x="272288" y="688848"/>
                    <a:pt x="269113" y="690245"/>
                    <a:pt x="265684" y="690245"/>
                  </a:cubicBezTo>
                  <a:cubicBezTo>
                    <a:pt x="262255" y="690245"/>
                    <a:pt x="259080" y="688848"/>
                    <a:pt x="256667" y="686435"/>
                  </a:cubicBezTo>
                  <a:lnTo>
                    <a:pt x="4699" y="431419"/>
                  </a:lnTo>
                  <a:cubicBezTo>
                    <a:pt x="1143" y="427736"/>
                    <a:pt x="0" y="422275"/>
                    <a:pt x="2032" y="417576"/>
                  </a:cubicBezTo>
                  <a:cubicBezTo>
                    <a:pt x="4064" y="412877"/>
                    <a:pt x="8636" y="409829"/>
                    <a:pt x="13716" y="409829"/>
                  </a:cubicBezTo>
                  <a:moveTo>
                    <a:pt x="13716" y="435229"/>
                  </a:moveTo>
                  <a:lnTo>
                    <a:pt x="13716" y="422529"/>
                  </a:lnTo>
                  <a:lnTo>
                    <a:pt x="22733" y="413639"/>
                  </a:lnTo>
                  <a:lnTo>
                    <a:pt x="274701" y="668528"/>
                  </a:lnTo>
                  <a:lnTo>
                    <a:pt x="265684" y="677418"/>
                  </a:lnTo>
                  <a:lnTo>
                    <a:pt x="256667" y="668528"/>
                  </a:lnTo>
                  <a:lnTo>
                    <a:pt x="508635" y="413639"/>
                  </a:lnTo>
                  <a:lnTo>
                    <a:pt x="517652" y="422529"/>
                  </a:lnTo>
                  <a:lnTo>
                    <a:pt x="517652" y="435229"/>
                  </a:lnTo>
                  <a:lnTo>
                    <a:pt x="391668" y="435229"/>
                  </a:lnTo>
                  <a:cubicBezTo>
                    <a:pt x="384683" y="435229"/>
                    <a:pt x="378968" y="429514"/>
                    <a:pt x="378968" y="422529"/>
                  </a:cubicBezTo>
                  <a:lnTo>
                    <a:pt x="378968" y="12700"/>
                  </a:lnTo>
                  <a:lnTo>
                    <a:pt x="391668" y="12700"/>
                  </a:lnTo>
                  <a:lnTo>
                    <a:pt x="391668" y="25400"/>
                  </a:lnTo>
                  <a:lnTo>
                    <a:pt x="139700" y="25400"/>
                  </a:lnTo>
                  <a:lnTo>
                    <a:pt x="139700" y="12700"/>
                  </a:lnTo>
                  <a:lnTo>
                    <a:pt x="152400" y="12700"/>
                  </a:lnTo>
                  <a:lnTo>
                    <a:pt x="152400" y="422529"/>
                  </a:lnTo>
                  <a:cubicBezTo>
                    <a:pt x="152400" y="429514"/>
                    <a:pt x="146685" y="435229"/>
                    <a:pt x="139700" y="435229"/>
                  </a:cubicBezTo>
                  <a:lnTo>
                    <a:pt x="13716" y="435229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78850" y="1641726"/>
            <a:ext cx="907800" cy="687000"/>
            <a:chOff x="0" y="0"/>
            <a:chExt cx="1210400" cy="91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10437" cy="916051"/>
            </a:xfrm>
            <a:custGeom>
              <a:avLst/>
              <a:gdLst/>
              <a:ahLst/>
              <a:cxnLst/>
              <a:rect r="r" b="b" t="t" l="l"/>
              <a:pathLst>
                <a:path h="916051" w="1210437">
                  <a:moveTo>
                    <a:pt x="0" y="266192"/>
                  </a:moveTo>
                  <a:cubicBezTo>
                    <a:pt x="0" y="119126"/>
                    <a:pt x="119126" y="0"/>
                    <a:pt x="266192" y="0"/>
                  </a:cubicBezTo>
                  <a:lnTo>
                    <a:pt x="944245" y="0"/>
                  </a:lnTo>
                  <a:cubicBezTo>
                    <a:pt x="1091184" y="0"/>
                    <a:pt x="1210437" y="119126"/>
                    <a:pt x="1210437" y="266192"/>
                  </a:cubicBezTo>
                  <a:lnTo>
                    <a:pt x="1210437" y="649859"/>
                  </a:lnTo>
                  <a:cubicBezTo>
                    <a:pt x="1210437" y="796925"/>
                    <a:pt x="1091311" y="916051"/>
                    <a:pt x="944245" y="916051"/>
                  </a:cubicBezTo>
                  <a:lnTo>
                    <a:pt x="266192" y="916051"/>
                  </a:lnTo>
                  <a:cubicBezTo>
                    <a:pt x="119126" y="916051"/>
                    <a:pt x="0" y="796798"/>
                    <a:pt x="0" y="649859"/>
                  </a:cubicBezTo>
                  <a:close/>
                </a:path>
              </a:pathLst>
            </a:custGeom>
            <a:solidFill>
              <a:srgbClr val="F0F8FF"/>
            </a:solidFill>
          </p:spPr>
        </p:sp>
      </p:grpSp>
      <p:sp>
        <p:nvSpPr>
          <p:cNvPr name="AutoShape 20" id="20"/>
          <p:cNvSpPr/>
          <p:nvPr/>
        </p:nvSpPr>
        <p:spPr>
          <a:xfrm rot="171240">
            <a:off x="1033416" y="1864952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71240">
            <a:off x="1033416" y="1989367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71240">
            <a:off x="1033416" y="2105498"/>
            <a:ext cx="398666" cy="0"/>
          </a:xfrm>
          <a:prstGeom prst="line">
            <a:avLst/>
          </a:prstGeom>
          <a:ln cap="rnd" w="9525">
            <a:solidFill>
              <a:srgbClr val="0B53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860513" y="3907313"/>
            <a:ext cx="7388162" cy="4155841"/>
          </a:xfrm>
          <a:custGeom>
            <a:avLst/>
            <a:gdLst/>
            <a:ahLst/>
            <a:cxnLst/>
            <a:rect r="r" b="b" t="t" l="l"/>
            <a:pathLst>
              <a:path h="4155841" w="7388162">
                <a:moveTo>
                  <a:pt x="0" y="0"/>
                </a:moveTo>
                <a:lnTo>
                  <a:pt x="7388162" y="0"/>
                </a:lnTo>
                <a:lnTo>
                  <a:pt x="7388162" y="4155841"/>
                </a:lnTo>
                <a:lnTo>
                  <a:pt x="0" y="41558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330457" y="3869213"/>
            <a:ext cx="7558800" cy="4279493"/>
          </a:xfrm>
          <a:custGeom>
            <a:avLst/>
            <a:gdLst/>
            <a:ahLst/>
            <a:cxnLst/>
            <a:rect r="r" b="b" t="t" l="l"/>
            <a:pathLst>
              <a:path h="4279493" w="7558800">
                <a:moveTo>
                  <a:pt x="0" y="0"/>
                </a:moveTo>
                <a:lnTo>
                  <a:pt x="7558800" y="0"/>
                </a:lnTo>
                <a:lnTo>
                  <a:pt x="7558800" y="4279493"/>
                </a:lnTo>
                <a:lnTo>
                  <a:pt x="0" y="4279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6777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355200" y="1408091"/>
            <a:ext cx="143917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Testing on vid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20592" y="3345338"/>
            <a:ext cx="1142928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073763"/>
                </a:solidFill>
                <a:latin typeface="Arimo"/>
                <a:ea typeface="Arimo"/>
                <a:cs typeface="Arimo"/>
                <a:sym typeface="Arimo"/>
              </a:rPr>
              <a:t>Yolov8                                                   Yolov8 with SAHI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DAGaMsaQokM</dc:identifier>
  <dcterms:modified xsi:type="dcterms:W3CDTF">2011-08-01T06:04:30Z</dcterms:modified>
  <cp:revision>1</cp:revision>
  <dc:title>Copy of Parking Lot Finder App Pitch Deck by Slidesgo.pptx</dc:title>
</cp:coreProperties>
</file>